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7" r:id="rId2"/>
  </p:sldIdLst>
  <p:sldSz cx="10691813" cy="151193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E7F0"/>
    <a:srgbClr val="00913A"/>
    <a:srgbClr val="2F659E"/>
    <a:srgbClr val="D67D21"/>
    <a:srgbClr val="E1A0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8"/>
  </p:normalViewPr>
  <p:slideViewPr>
    <p:cSldViewPr snapToGrid="0">
      <p:cViewPr varScale="1">
        <p:scale>
          <a:sx n="46" d="100"/>
          <a:sy n="46" d="100"/>
        </p:scale>
        <p:origin x="261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2474395"/>
            <a:ext cx="9088041" cy="5263774"/>
          </a:xfrm>
        </p:spPr>
        <p:txBody>
          <a:bodyPr anchor="b"/>
          <a:lstStyle>
            <a:lvl1pPr algn="ctr">
              <a:defRPr sz="701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7941160"/>
            <a:ext cx="8018860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4520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819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3769342"/>
            <a:ext cx="9221689" cy="6289229"/>
          </a:xfrm>
        </p:spPr>
        <p:txBody>
          <a:bodyPr anchor="b"/>
          <a:lstStyle>
            <a:lvl1pPr>
              <a:defRPr sz="701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10118069"/>
            <a:ext cx="9221689" cy="3307357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>
                    <a:tint val="82000"/>
                  </a:schemeClr>
                </a:solidFill>
              </a:defRPr>
            </a:lvl1pPr>
            <a:lvl2pPr marL="534604" indent="0">
              <a:buNone/>
              <a:defRPr sz="2339">
                <a:solidFill>
                  <a:schemeClr val="tx1">
                    <a:tint val="82000"/>
                  </a:schemeClr>
                </a:solidFill>
              </a:defRPr>
            </a:lvl2pPr>
            <a:lvl3pPr marL="1069208" indent="0">
              <a:buNone/>
              <a:defRPr sz="2105">
                <a:solidFill>
                  <a:schemeClr val="tx1">
                    <a:tint val="82000"/>
                  </a:schemeClr>
                </a:solidFill>
              </a:defRPr>
            </a:lvl3pPr>
            <a:lvl4pPr marL="160381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4pPr>
            <a:lvl5pPr marL="2138416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5pPr>
            <a:lvl6pPr marL="2673020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6pPr>
            <a:lvl7pPr marL="3207624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7pPr>
            <a:lvl8pPr marL="3742228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8pPr>
            <a:lvl9pPr marL="427683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71925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7"/>
            <a:ext cx="4544021" cy="959308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7"/>
            <a:ext cx="4544021" cy="959308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82628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804969"/>
            <a:ext cx="9221689" cy="292237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3"/>
            <a:ext cx="4523137" cy="812315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3706342"/>
            <a:ext cx="4545413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5522763"/>
            <a:ext cx="4545413" cy="812315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41460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93494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0114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2176910"/>
            <a:ext cx="5412730" cy="10744538"/>
          </a:xfrm>
        </p:spPr>
        <p:txBody>
          <a:bodyPr/>
          <a:lstStyle>
            <a:lvl1pPr>
              <a:defRPr sz="3742"/>
            </a:lvl1pPr>
            <a:lvl2pPr>
              <a:defRPr sz="3274"/>
            </a:lvl2pPr>
            <a:lvl3pPr>
              <a:defRPr sz="2806"/>
            </a:lvl3pPr>
            <a:lvl4pPr>
              <a:defRPr sz="2339"/>
            </a:lvl4pPr>
            <a:lvl5pPr>
              <a:defRPr sz="2339"/>
            </a:lvl5pPr>
            <a:lvl6pPr>
              <a:defRPr sz="2339"/>
            </a:lvl6pPr>
            <a:lvl7pPr>
              <a:defRPr sz="2339"/>
            </a:lvl7pPr>
            <a:lvl8pPr>
              <a:defRPr sz="2339"/>
            </a:lvl8pPr>
            <a:lvl9pPr>
              <a:defRPr sz="2339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7988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2176910"/>
            <a:ext cx="5412730" cy="10744538"/>
          </a:xfrm>
        </p:spPr>
        <p:txBody>
          <a:bodyPr anchor="t"/>
          <a:lstStyle>
            <a:lvl1pPr marL="0" indent="0">
              <a:buNone/>
              <a:defRPr sz="3742"/>
            </a:lvl1pPr>
            <a:lvl2pPr marL="534604" indent="0">
              <a:buNone/>
              <a:defRPr sz="3274"/>
            </a:lvl2pPr>
            <a:lvl3pPr marL="1069208" indent="0">
              <a:buNone/>
              <a:defRPr sz="2806"/>
            </a:lvl3pPr>
            <a:lvl4pPr marL="1603812" indent="0">
              <a:buNone/>
              <a:defRPr sz="2339"/>
            </a:lvl4pPr>
            <a:lvl5pPr marL="2138416" indent="0">
              <a:buNone/>
              <a:defRPr sz="2339"/>
            </a:lvl5pPr>
            <a:lvl6pPr marL="2673020" indent="0">
              <a:buNone/>
              <a:defRPr sz="2339"/>
            </a:lvl6pPr>
            <a:lvl7pPr marL="3207624" indent="0">
              <a:buNone/>
              <a:defRPr sz="2339"/>
            </a:lvl7pPr>
            <a:lvl8pPr marL="3742228" indent="0">
              <a:buNone/>
              <a:defRPr sz="2339"/>
            </a:lvl8pPr>
            <a:lvl9pPr marL="4276832" indent="0">
              <a:buNone/>
              <a:defRPr sz="2339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520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87414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804966"/>
            <a:ext cx="2305422" cy="1281295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6076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48666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kumimoji="1"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6706E92D-B804-C936-3993-BD511DCE04A2}"/>
              </a:ext>
            </a:extLst>
          </p:cNvPr>
          <p:cNvGrpSpPr/>
          <p:nvPr/>
        </p:nvGrpSpPr>
        <p:grpSpPr>
          <a:xfrm>
            <a:off x="663541" y="1018156"/>
            <a:ext cx="9583571" cy="6876758"/>
            <a:chOff x="468651" y="720000"/>
            <a:chExt cx="6777126" cy="4862974"/>
          </a:xfrm>
        </p:grpSpPr>
        <p:sp>
          <p:nvSpPr>
            <p:cNvPr id="2" name="対角する 2 つの角を丸めた四角形 1">
              <a:extLst>
                <a:ext uri="{FF2B5EF4-FFF2-40B4-BE49-F238E27FC236}">
                  <a16:creationId xmlns:a16="http://schemas.microsoft.com/office/drawing/2014/main" id="{B2ACF8C9-7500-D05D-01EE-481848EAA745}"/>
                </a:ext>
              </a:extLst>
            </p:cNvPr>
            <p:cNvSpPr/>
            <p:nvPr/>
          </p:nvSpPr>
          <p:spPr>
            <a:xfrm>
              <a:off x="596709" y="875507"/>
              <a:ext cx="6649068" cy="4707467"/>
            </a:xfrm>
            <a:prstGeom prst="round2DiagRect">
              <a:avLst/>
            </a:prstGeom>
            <a:solidFill>
              <a:srgbClr val="DBE7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599"/>
            </a:p>
          </p:txBody>
        </p:sp>
        <p:sp>
          <p:nvSpPr>
            <p:cNvPr id="3" name="対角する 2 つの角を丸めた四角形 2">
              <a:extLst>
                <a:ext uri="{FF2B5EF4-FFF2-40B4-BE49-F238E27FC236}">
                  <a16:creationId xmlns:a16="http://schemas.microsoft.com/office/drawing/2014/main" id="{86E4BB69-CCF8-EFA0-14AE-1E0C24C57146}"/>
                </a:ext>
              </a:extLst>
            </p:cNvPr>
            <p:cNvSpPr/>
            <p:nvPr/>
          </p:nvSpPr>
          <p:spPr>
            <a:xfrm>
              <a:off x="468651" y="720000"/>
              <a:ext cx="6649068" cy="4707467"/>
            </a:xfrm>
            <a:prstGeom prst="round2DiagRect">
              <a:avLst/>
            </a:prstGeom>
            <a:solidFill>
              <a:srgbClr val="0091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599"/>
            </a:p>
          </p:txBody>
        </p:sp>
      </p:grp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9A646B45-4AAD-8A36-FAF9-8A9C55EDDA64}"/>
              </a:ext>
            </a:extLst>
          </p:cNvPr>
          <p:cNvSpPr txBox="1"/>
          <p:nvPr/>
        </p:nvSpPr>
        <p:spPr>
          <a:xfrm>
            <a:off x="2458830" y="3145823"/>
            <a:ext cx="5864106" cy="27040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8486" b="1">
                <a:solidFill>
                  <a:schemeClr val="bg1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タイトルです</a:t>
            </a:r>
            <a:endParaRPr kumimoji="1" lang="en-US" altLang="ja-JP" sz="8486" b="1" dirty="0">
              <a:solidFill>
                <a:schemeClr val="bg1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  <a:p>
            <a:r>
              <a:rPr kumimoji="1" lang="ja-JP" altLang="en-US" sz="8486" b="1">
                <a:solidFill>
                  <a:schemeClr val="bg1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タイトルです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18B3038E-DBF1-DD57-FB4F-29129E7F3852}"/>
              </a:ext>
            </a:extLst>
          </p:cNvPr>
          <p:cNvSpPr txBox="1"/>
          <p:nvPr/>
        </p:nvSpPr>
        <p:spPr>
          <a:xfrm>
            <a:off x="2107536" y="2131648"/>
            <a:ext cx="6397905" cy="61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394" b="1">
                <a:solidFill>
                  <a:schemeClr val="bg1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サブタイトルですサブタイトルです</a:t>
            </a: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8A735787-261A-7454-0F7E-17FF05310608}"/>
              </a:ext>
            </a:extLst>
          </p:cNvPr>
          <p:cNvSpPr txBox="1"/>
          <p:nvPr/>
        </p:nvSpPr>
        <p:spPr>
          <a:xfrm>
            <a:off x="1150288" y="8725820"/>
            <a:ext cx="8391241" cy="3103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3394">
                <a:latin typeface="MS PGothic" panose="020B0600070205080204" pitchFamily="34" charset="-128"/>
                <a:ea typeface="MS PGothic" panose="020B0600070205080204" pitchFamily="34" charset="-128"/>
              </a:rPr>
              <a:t>ここは本文です。ここは本文です。ここは本文です。ここは本文です。ここは本文です。ここは本文です。ここは本文です。ここは本文です。ここは本文です。</a:t>
            </a:r>
            <a:endParaRPr kumimoji="1" lang="en-US" altLang="ja-JP" sz="3394" dirty="0"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pic>
        <p:nvPicPr>
          <p:cNvPr id="18" name="図 17" descr="アイコン&#10;&#10;自動的に生成された説明">
            <a:extLst>
              <a:ext uri="{FF2B5EF4-FFF2-40B4-BE49-F238E27FC236}">
                <a16:creationId xmlns:a16="http://schemas.microsoft.com/office/drawing/2014/main" id="{491857B3-A0D5-4F0F-24A4-8FD8DB622F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792" y="13218884"/>
            <a:ext cx="937500" cy="900000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497E687D-3409-62F2-B10B-7DFFD0C6E0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896" y="14118884"/>
            <a:ext cx="8121600" cy="408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39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ADD4BB189963047B3891623A53213E4" ma:contentTypeVersion="16" ma:contentTypeDescription="新しいドキュメントを作成します。" ma:contentTypeScope="" ma:versionID="ce8c5bc2acf5cc1e3cc8e52bdd4fce29">
  <xsd:schema xmlns:xsd="http://www.w3.org/2001/XMLSchema" xmlns:xs="http://www.w3.org/2001/XMLSchema" xmlns:p="http://schemas.microsoft.com/office/2006/metadata/properties" xmlns:ns2="16cfff02-52fa-4c1a-9072-b6f71eb37057" xmlns:ns3="b213daf3-3a00-43ed-8ed0-bf1627cec43e" targetNamespace="http://schemas.microsoft.com/office/2006/metadata/properties" ma:root="true" ma:fieldsID="b45174338167f5d1a4e5635f07ef4a61" ns2:_="" ns3:_="">
    <xsd:import namespace="16cfff02-52fa-4c1a-9072-b6f71eb37057"/>
    <xsd:import namespace="b213daf3-3a00-43ed-8ed0-bf1627cec4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fff02-52fa-4c1a-9072-b6f71eb370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画像タグ" ma:readOnly="false" ma:fieldId="{5cf76f15-5ced-4ddc-b409-7134ff3c332f}" ma:taxonomyMulti="true" ma:sspId="a577b37e-6b74-4e36-9f63-45c633732b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13daf3-3a00-43ed-8ed0-bf1627cec43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cfff02-52fa-4c1a-9072-b6f71eb3705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E7CD6B3-933A-4282-8E29-A32283B00418}"/>
</file>

<file path=customXml/itemProps2.xml><?xml version="1.0" encoding="utf-8"?>
<ds:datastoreItem xmlns:ds="http://schemas.openxmlformats.org/officeDocument/2006/customXml" ds:itemID="{D7649DF3-77EC-4BB5-ACB6-D4C77E190EF1}"/>
</file>

<file path=customXml/itemProps3.xml><?xml version="1.0" encoding="utf-8"?>
<ds:datastoreItem xmlns:ds="http://schemas.openxmlformats.org/officeDocument/2006/customXml" ds:itemID="{37F5126D-3F23-48D3-8FFA-5F5572C876D3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232</TotalTime>
  <Words>53</Words>
  <Application>Microsoft Office PowerPoint</Application>
  <PresentationFormat>ユーザー設定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MS PGothic</vt:lpstr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静香 岡島</dc:creator>
  <cp:lastModifiedBy>啓昭 畑</cp:lastModifiedBy>
  <cp:revision>16</cp:revision>
  <cp:lastPrinted>2024-05-04T02:00:29Z</cp:lastPrinted>
  <dcterms:created xsi:type="dcterms:W3CDTF">2024-04-15T21:54:55Z</dcterms:created>
  <dcterms:modified xsi:type="dcterms:W3CDTF">2024-05-15T02:22:03Z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0x010100CADD4BB189963047B3891623A53213E4</vt:lpwstr>
  </property>
</Properties>
</file>