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7" r:id="rId2"/>
  </p:sldIdLst>
  <p:sldSz cx="10691813" cy="151193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659E"/>
    <a:srgbClr val="D67D21"/>
    <a:srgbClr val="E1A0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48"/>
  </p:normalViewPr>
  <p:slideViewPr>
    <p:cSldViewPr snapToGrid="0">
      <p:cViewPr varScale="1">
        <p:scale>
          <a:sx n="46" d="100"/>
          <a:sy n="46" d="100"/>
        </p:scale>
        <p:origin x="2611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2474395"/>
            <a:ext cx="9088041" cy="5263774"/>
          </a:xfrm>
        </p:spPr>
        <p:txBody>
          <a:bodyPr anchor="b"/>
          <a:lstStyle>
            <a:lvl1pPr algn="ctr">
              <a:defRPr sz="7016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7941160"/>
            <a:ext cx="8018860" cy="3650342"/>
          </a:xfrm>
        </p:spPr>
        <p:txBody>
          <a:bodyPr/>
          <a:lstStyle>
            <a:lvl1pPr marL="0" indent="0" algn="ctr">
              <a:buNone/>
              <a:defRPr sz="2806"/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44520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18199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3769342"/>
            <a:ext cx="9221689" cy="6289229"/>
          </a:xfrm>
        </p:spPr>
        <p:txBody>
          <a:bodyPr anchor="b"/>
          <a:lstStyle>
            <a:lvl1pPr>
              <a:defRPr sz="7016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10118069"/>
            <a:ext cx="9221689" cy="3307357"/>
          </a:xfrm>
        </p:spPr>
        <p:txBody>
          <a:bodyPr/>
          <a:lstStyle>
            <a:lvl1pPr marL="0" indent="0">
              <a:buNone/>
              <a:defRPr sz="2806">
                <a:solidFill>
                  <a:schemeClr val="tx1">
                    <a:tint val="82000"/>
                  </a:schemeClr>
                </a:solidFill>
              </a:defRPr>
            </a:lvl1pPr>
            <a:lvl2pPr marL="534604" indent="0">
              <a:buNone/>
              <a:defRPr sz="2339">
                <a:solidFill>
                  <a:schemeClr val="tx1">
                    <a:tint val="82000"/>
                  </a:schemeClr>
                </a:solidFill>
              </a:defRPr>
            </a:lvl2pPr>
            <a:lvl3pPr marL="1069208" indent="0">
              <a:buNone/>
              <a:defRPr sz="2105">
                <a:solidFill>
                  <a:schemeClr val="tx1">
                    <a:tint val="82000"/>
                  </a:schemeClr>
                </a:solidFill>
              </a:defRPr>
            </a:lvl3pPr>
            <a:lvl4pPr marL="1603812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4pPr>
            <a:lvl5pPr marL="2138416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5pPr>
            <a:lvl6pPr marL="2673020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6pPr>
            <a:lvl7pPr marL="3207624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7pPr>
            <a:lvl8pPr marL="3742228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8pPr>
            <a:lvl9pPr marL="4276832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71925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4024827"/>
            <a:ext cx="4544021" cy="9593089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4024827"/>
            <a:ext cx="4544021" cy="9593089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82628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804969"/>
            <a:ext cx="9221689" cy="2922375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3706342"/>
            <a:ext cx="4523137" cy="1816421"/>
          </a:xfrm>
        </p:spPr>
        <p:txBody>
          <a:bodyPr anchor="b"/>
          <a:lstStyle>
            <a:lvl1pPr marL="0" indent="0">
              <a:buNone/>
              <a:defRPr sz="2806" b="1"/>
            </a:lvl1pPr>
            <a:lvl2pPr marL="534604" indent="0">
              <a:buNone/>
              <a:defRPr sz="2339" b="1"/>
            </a:lvl2pPr>
            <a:lvl3pPr marL="1069208" indent="0">
              <a:buNone/>
              <a:defRPr sz="2105" b="1"/>
            </a:lvl3pPr>
            <a:lvl4pPr marL="1603812" indent="0">
              <a:buNone/>
              <a:defRPr sz="1871" b="1"/>
            </a:lvl4pPr>
            <a:lvl5pPr marL="2138416" indent="0">
              <a:buNone/>
              <a:defRPr sz="1871" b="1"/>
            </a:lvl5pPr>
            <a:lvl6pPr marL="2673020" indent="0">
              <a:buNone/>
              <a:defRPr sz="1871" b="1"/>
            </a:lvl6pPr>
            <a:lvl7pPr marL="3207624" indent="0">
              <a:buNone/>
              <a:defRPr sz="1871" b="1"/>
            </a:lvl7pPr>
            <a:lvl8pPr marL="3742228" indent="0">
              <a:buNone/>
              <a:defRPr sz="1871" b="1"/>
            </a:lvl8pPr>
            <a:lvl9pPr marL="4276832" indent="0">
              <a:buNone/>
              <a:defRPr sz="1871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5522763"/>
            <a:ext cx="4523137" cy="8123152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3706342"/>
            <a:ext cx="4545413" cy="1816421"/>
          </a:xfrm>
        </p:spPr>
        <p:txBody>
          <a:bodyPr anchor="b"/>
          <a:lstStyle>
            <a:lvl1pPr marL="0" indent="0">
              <a:buNone/>
              <a:defRPr sz="2806" b="1"/>
            </a:lvl1pPr>
            <a:lvl2pPr marL="534604" indent="0">
              <a:buNone/>
              <a:defRPr sz="2339" b="1"/>
            </a:lvl2pPr>
            <a:lvl3pPr marL="1069208" indent="0">
              <a:buNone/>
              <a:defRPr sz="2105" b="1"/>
            </a:lvl3pPr>
            <a:lvl4pPr marL="1603812" indent="0">
              <a:buNone/>
              <a:defRPr sz="1871" b="1"/>
            </a:lvl4pPr>
            <a:lvl5pPr marL="2138416" indent="0">
              <a:buNone/>
              <a:defRPr sz="1871" b="1"/>
            </a:lvl5pPr>
            <a:lvl6pPr marL="2673020" indent="0">
              <a:buNone/>
              <a:defRPr sz="1871" b="1"/>
            </a:lvl6pPr>
            <a:lvl7pPr marL="3207624" indent="0">
              <a:buNone/>
              <a:defRPr sz="1871" b="1"/>
            </a:lvl7pPr>
            <a:lvl8pPr marL="3742228" indent="0">
              <a:buNone/>
              <a:defRPr sz="1871" b="1"/>
            </a:lvl8pPr>
            <a:lvl9pPr marL="4276832" indent="0">
              <a:buNone/>
              <a:defRPr sz="1871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5522763"/>
            <a:ext cx="4545413" cy="8123152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41460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934940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601146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1007957"/>
            <a:ext cx="3448388" cy="3527848"/>
          </a:xfrm>
        </p:spPr>
        <p:txBody>
          <a:bodyPr anchor="b"/>
          <a:lstStyle>
            <a:lvl1pPr>
              <a:defRPr sz="3742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2176910"/>
            <a:ext cx="5412730" cy="10744538"/>
          </a:xfrm>
        </p:spPr>
        <p:txBody>
          <a:bodyPr/>
          <a:lstStyle>
            <a:lvl1pPr>
              <a:defRPr sz="3742"/>
            </a:lvl1pPr>
            <a:lvl2pPr>
              <a:defRPr sz="3274"/>
            </a:lvl2pPr>
            <a:lvl3pPr>
              <a:defRPr sz="2806"/>
            </a:lvl3pPr>
            <a:lvl4pPr>
              <a:defRPr sz="2339"/>
            </a:lvl4pPr>
            <a:lvl5pPr>
              <a:defRPr sz="2339"/>
            </a:lvl5pPr>
            <a:lvl6pPr>
              <a:defRPr sz="2339"/>
            </a:lvl6pPr>
            <a:lvl7pPr>
              <a:defRPr sz="2339"/>
            </a:lvl7pPr>
            <a:lvl8pPr>
              <a:defRPr sz="2339"/>
            </a:lvl8pPr>
            <a:lvl9pPr>
              <a:defRPr sz="2339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4535805"/>
            <a:ext cx="3448388" cy="8403140"/>
          </a:xfrm>
        </p:spPr>
        <p:txBody>
          <a:bodyPr/>
          <a:lstStyle>
            <a:lvl1pPr marL="0" indent="0">
              <a:buNone/>
              <a:defRPr sz="1871"/>
            </a:lvl1pPr>
            <a:lvl2pPr marL="534604" indent="0">
              <a:buNone/>
              <a:defRPr sz="1637"/>
            </a:lvl2pPr>
            <a:lvl3pPr marL="1069208" indent="0">
              <a:buNone/>
              <a:defRPr sz="1403"/>
            </a:lvl3pPr>
            <a:lvl4pPr marL="1603812" indent="0">
              <a:buNone/>
              <a:defRPr sz="1169"/>
            </a:lvl4pPr>
            <a:lvl5pPr marL="2138416" indent="0">
              <a:buNone/>
              <a:defRPr sz="1169"/>
            </a:lvl5pPr>
            <a:lvl6pPr marL="2673020" indent="0">
              <a:buNone/>
              <a:defRPr sz="1169"/>
            </a:lvl6pPr>
            <a:lvl7pPr marL="3207624" indent="0">
              <a:buNone/>
              <a:defRPr sz="1169"/>
            </a:lvl7pPr>
            <a:lvl8pPr marL="3742228" indent="0">
              <a:buNone/>
              <a:defRPr sz="1169"/>
            </a:lvl8pPr>
            <a:lvl9pPr marL="4276832" indent="0">
              <a:buNone/>
              <a:defRPr sz="1169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67988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1007957"/>
            <a:ext cx="3448388" cy="3527848"/>
          </a:xfrm>
        </p:spPr>
        <p:txBody>
          <a:bodyPr anchor="b"/>
          <a:lstStyle>
            <a:lvl1pPr>
              <a:defRPr sz="3742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2176910"/>
            <a:ext cx="5412730" cy="10744538"/>
          </a:xfrm>
        </p:spPr>
        <p:txBody>
          <a:bodyPr anchor="t"/>
          <a:lstStyle>
            <a:lvl1pPr marL="0" indent="0">
              <a:buNone/>
              <a:defRPr sz="3742"/>
            </a:lvl1pPr>
            <a:lvl2pPr marL="534604" indent="0">
              <a:buNone/>
              <a:defRPr sz="3274"/>
            </a:lvl2pPr>
            <a:lvl3pPr marL="1069208" indent="0">
              <a:buNone/>
              <a:defRPr sz="2806"/>
            </a:lvl3pPr>
            <a:lvl4pPr marL="1603812" indent="0">
              <a:buNone/>
              <a:defRPr sz="2339"/>
            </a:lvl4pPr>
            <a:lvl5pPr marL="2138416" indent="0">
              <a:buNone/>
              <a:defRPr sz="2339"/>
            </a:lvl5pPr>
            <a:lvl6pPr marL="2673020" indent="0">
              <a:buNone/>
              <a:defRPr sz="2339"/>
            </a:lvl6pPr>
            <a:lvl7pPr marL="3207624" indent="0">
              <a:buNone/>
              <a:defRPr sz="2339"/>
            </a:lvl7pPr>
            <a:lvl8pPr marL="3742228" indent="0">
              <a:buNone/>
              <a:defRPr sz="2339"/>
            </a:lvl8pPr>
            <a:lvl9pPr marL="4276832" indent="0">
              <a:buNone/>
              <a:defRPr sz="2339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4535805"/>
            <a:ext cx="3448388" cy="8403140"/>
          </a:xfrm>
        </p:spPr>
        <p:txBody>
          <a:bodyPr/>
          <a:lstStyle>
            <a:lvl1pPr marL="0" indent="0">
              <a:buNone/>
              <a:defRPr sz="1871"/>
            </a:lvl1pPr>
            <a:lvl2pPr marL="534604" indent="0">
              <a:buNone/>
              <a:defRPr sz="1637"/>
            </a:lvl2pPr>
            <a:lvl3pPr marL="1069208" indent="0">
              <a:buNone/>
              <a:defRPr sz="1403"/>
            </a:lvl3pPr>
            <a:lvl4pPr marL="1603812" indent="0">
              <a:buNone/>
              <a:defRPr sz="1169"/>
            </a:lvl4pPr>
            <a:lvl5pPr marL="2138416" indent="0">
              <a:buNone/>
              <a:defRPr sz="1169"/>
            </a:lvl5pPr>
            <a:lvl6pPr marL="2673020" indent="0">
              <a:buNone/>
              <a:defRPr sz="1169"/>
            </a:lvl6pPr>
            <a:lvl7pPr marL="3207624" indent="0">
              <a:buNone/>
              <a:defRPr sz="1169"/>
            </a:lvl7pPr>
            <a:lvl8pPr marL="3742228" indent="0">
              <a:buNone/>
              <a:defRPr sz="1169"/>
            </a:lvl8pPr>
            <a:lvl9pPr marL="4276832" indent="0">
              <a:buNone/>
              <a:defRPr sz="1169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4520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87414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804966"/>
            <a:ext cx="2305422" cy="12812950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804966"/>
            <a:ext cx="6782619" cy="12812950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60760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804969"/>
            <a:ext cx="9221689" cy="2922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4024827"/>
            <a:ext cx="9221689" cy="95930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14013401"/>
            <a:ext cx="3608487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48666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069208" rtl="0" eaLnBrk="1" latinLnBrk="0" hangingPunct="1">
        <a:lnSpc>
          <a:spcPct val="90000"/>
        </a:lnSpc>
        <a:spcBef>
          <a:spcPct val="0"/>
        </a:spcBef>
        <a:buNone/>
        <a:defRPr kumimoji="1" sz="514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7302" indent="-267302" algn="l" defTabSz="1069208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kumimoji="1" sz="3274" kern="1200">
          <a:solidFill>
            <a:schemeClr val="tx1"/>
          </a:solidFill>
          <a:latin typeface="+mn-lt"/>
          <a:ea typeface="+mn-ea"/>
          <a:cs typeface="+mn-cs"/>
        </a:defRPr>
      </a:lvl1pPr>
      <a:lvl2pPr marL="80190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33651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339" kern="1200">
          <a:solidFill>
            <a:schemeClr val="tx1"/>
          </a:solidFill>
          <a:latin typeface="+mn-lt"/>
          <a:ea typeface="+mn-ea"/>
          <a:cs typeface="+mn-cs"/>
        </a:defRPr>
      </a:lvl3pPr>
      <a:lvl4pPr marL="187111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405718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940322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47492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400953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54413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1pPr>
      <a:lvl2pPr marL="534604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2pPr>
      <a:lvl3pPr marL="1069208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3pPr>
      <a:lvl4pPr marL="1603812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138416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207624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3742228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276832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グループ化 3">
            <a:extLst>
              <a:ext uri="{FF2B5EF4-FFF2-40B4-BE49-F238E27FC236}">
                <a16:creationId xmlns:a16="http://schemas.microsoft.com/office/drawing/2014/main" id="{6706E92D-B804-C936-3993-BD511DCE04A2}"/>
              </a:ext>
            </a:extLst>
          </p:cNvPr>
          <p:cNvGrpSpPr/>
          <p:nvPr/>
        </p:nvGrpSpPr>
        <p:grpSpPr>
          <a:xfrm>
            <a:off x="663541" y="1018156"/>
            <a:ext cx="9583571" cy="6876758"/>
            <a:chOff x="468651" y="720000"/>
            <a:chExt cx="6777126" cy="4862974"/>
          </a:xfrm>
        </p:grpSpPr>
        <p:sp>
          <p:nvSpPr>
            <p:cNvPr id="2" name="対角する 2 つの角を丸めた四角形 1">
              <a:extLst>
                <a:ext uri="{FF2B5EF4-FFF2-40B4-BE49-F238E27FC236}">
                  <a16:creationId xmlns:a16="http://schemas.microsoft.com/office/drawing/2014/main" id="{B2ACF8C9-7500-D05D-01EE-481848EAA745}"/>
                </a:ext>
              </a:extLst>
            </p:cNvPr>
            <p:cNvSpPr/>
            <p:nvPr/>
          </p:nvSpPr>
          <p:spPr>
            <a:xfrm>
              <a:off x="596709" y="875507"/>
              <a:ext cx="6649068" cy="4707467"/>
            </a:xfrm>
            <a:prstGeom prst="round2DiagRect">
              <a:avLst/>
            </a:prstGeom>
            <a:solidFill>
              <a:srgbClr val="2F659E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3599"/>
            </a:p>
          </p:txBody>
        </p:sp>
        <p:sp>
          <p:nvSpPr>
            <p:cNvPr id="3" name="対角する 2 つの角を丸めた四角形 2">
              <a:extLst>
                <a:ext uri="{FF2B5EF4-FFF2-40B4-BE49-F238E27FC236}">
                  <a16:creationId xmlns:a16="http://schemas.microsoft.com/office/drawing/2014/main" id="{86E4BB69-CCF8-EFA0-14AE-1E0C24C57146}"/>
                </a:ext>
              </a:extLst>
            </p:cNvPr>
            <p:cNvSpPr/>
            <p:nvPr/>
          </p:nvSpPr>
          <p:spPr>
            <a:xfrm>
              <a:off x="468651" y="720000"/>
              <a:ext cx="6649068" cy="4707467"/>
            </a:xfrm>
            <a:prstGeom prst="round2DiagRect">
              <a:avLst/>
            </a:prstGeom>
            <a:solidFill>
              <a:srgbClr val="D67D2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3599"/>
            </a:p>
          </p:txBody>
        </p:sp>
      </p:grp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9A646B45-4AAD-8A36-FAF9-8A9C55EDDA64}"/>
              </a:ext>
            </a:extLst>
          </p:cNvPr>
          <p:cNvSpPr txBox="1"/>
          <p:nvPr/>
        </p:nvSpPr>
        <p:spPr>
          <a:xfrm>
            <a:off x="2458830" y="3145823"/>
            <a:ext cx="5864106" cy="27040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8486" b="1">
                <a:solidFill>
                  <a:schemeClr val="bg1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タイトルです</a:t>
            </a:r>
            <a:endParaRPr kumimoji="1" lang="en-US" altLang="ja-JP" sz="8486" b="1" dirty="0">
              <a:solidFill>
                <a:schemeClr val="bg1"/>
              </a:solidFill>
              <a:latin typeface="MS PGothic" panose="020B0600070205080204" pitchFamily="34" charset="-128"/>
              <a:ea typeface="MS PGothic" panose="020B0600070205080204" pitchFamily="34" charset="-128"/>
            </a:endParaRPr>
          </a:p>
          <a:p>
            <a:r>
              <a:rPr kumimoji="1" lang="ja-JP" altLang="en-US" sz="8486" b="1">
                <a:solidFill>
                  <a:schemeClr val="bg1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タイトルです</a:t>
            </a: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18B3038E-DBF1-DD57-FB4F-29129E7F3852}"/>
              </a:ext>
            </a:extLst>
          </p:cNvPr>
          <p:cNvSpPr txBox="1"/>
          <p:nvPr/>
        </p:nvSpPr>
        <p:spPr>
          <a:xfrm>
            <a:off x="2107536" y="2131648"/>
            <a:ext cx="6397905" cy="6146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394" b="1">
                <a:solidFill>
                  <a:schemeClr val="bg1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サブタイトルですサブタイトルです</a:t>
            </a:r>
          </a:p>
        </p:txBody>
      </p:sp>
      <p:sp>
        <p:nvSpPr>
          <p:cNvPr id="23" name="テキスト ボックス 22">
            <a:extLst>
              <a:ext uri="{FF2B5EF4-FFF2-40B4-BE49-F238E27FC236}">
                <a16:creationId xmlns:a16="http://schemas.microsoft.com/office/drawing/2014/main" id="{8A735787-261A-7454-0F7E-17FF05310608}"/>
              </a:ext>
            </a:extLst>
          </p:cNvPr>
          <p:cNvSpPr txBox="1"/>
          <p:nvPr/>
        </p:nvSpPr>
        <p:spPr>
          <a:xfrm>
            <a:off x="1150288" y="8725820"/>
            <a:ext cx="8391241" cy="3103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ja-JP" altLang="en-US" sz="3394">
                <a:latin typeface="MS PGothic" panose="020B0600070205080204" pitchFamily="34" charset="-128"/>
                <a:ea typeface="MS PGothic" panose="020B0600070205080204" pitchFamily="34" charset="-128"/>
              </a:rPr>
              <a:t>ここは本文です。ここは本文です。ここは本文です。ここは本文です。ここは本文です。ここは本文です。ここは本文です。ここは本文です。ここは本文です。</a:t>
            </a:r>
            <a:endParaRPr kumimoji="1" lang="en-US" altLang="ja-JP" sz="3394" dirty="0">
              <a:latin typeface="MS PGothic" panose="020B0600070205080204" pitchFamily="34" charset="-128"/>
              <a:ea typeface="MS PGothic" panose="020B0600070205080204" pitchFamily="34" charset="-128"/>
            </a:endParaRPr>
          </a:p>
        </p:txBody>
      </p:sp>
      <p:pic>
        <p:nvPicPr>
          <p:cNvPr id="17" name="図 16">
            <a:extLst>
              <a:ext uri="{FF2B5EF4-FFF2-40B4-BE49-F238E27FC236}">
                <a16:creationId xmlns:a16="http://schemas.microsoft.com/office/drawing/2014/main" id="{7CDDA020-B9E1-9783-AADE-4627B5717E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896" y="14116216"/>
            <a:ext cx="7875960" cy="395865"/>
          </a:xfrm>
          <a:prstGeom prst="rect">
            <a:avLst/>
          </a:prstGeom>
        </p:spPr>
      </p:pic>
      <p:pic>
        <p:nvPicPr>
          <p:cNvPr id="18" name="図 17" descr="アイコン&#10;&#10;自動的に生成された説明">
            <a:extLst>
              <a:ext uri="{FF2B5EF4-FFF2-40B4-BE49-F238E27FC236}">
                <a16:creationId xmlns:a16="http://schemas.microsoft.com/office/drawing/2014/main" id="{491857B3-A0D5-4F0F-24A4-8FD8DB622F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792" y="13218884"/>
            <a:ext cx="9375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390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テーマ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ドキュメント" ma:contentTypeID="0x010100CADD4BB189963047B3891623A53213E4" ma:contentTypeVersion="16" ma:contentTypeDescription="新しいドキュメントを作成します。" ma:contentTypeScope="" ma:versionID="ce8c5bc2acf5cc1e3cc8e52bdd4fce29">
  <xsd:schema xmlns:xsd="http://www.w3.org/2001/XMLSchema" xmlns:xs="http://www.w3.org/2001/XMLSchema" xmlns:p="http://schemas.microsoft.com/office/2006/metadata/properties" xmlns:ns2="16cfff02-52fa-4c1a-9072-b6f71eb37057" xmlns:ns3="b213daf3-3a00-43ed-8ed0-bf1627cec43e" targetNamespace="http://schemas.microsoft.com/office/2006/metadata/properties" ma:root="true" ma:fieldsID="b45174338167f5d1a4e5635f07ef4a61" ns2:_="" ns3:_="">
    <xsd:import namespace="16cfff02-52fa-4c1a-9072-b6f71eb37057"/>
    <xsd:import namespace="b213daf3-3a00-43ed-8ed0-bf1627cec43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lcf76f155ced4ddcb4097134ff3c332f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fff02-52fa-4c1a-9072-b6f71eb3705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画像タグ" ma:readOnly="false" ma:fieldId="{5cf76f15-5ced-4ddc-b409-7134ff3c332f}" ma:taxonomyMulti="true" ma:sspId="a577b37e-6b74-4e36-9f63-45c633732b0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13daf3-3a00-43ed-8ed0-bf1627cec43e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共有相手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共有相手の詳細情報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コンテンツ タイプ"/>
        <xsd:element ref="dc:title" minOccurs="0" maxOccurs="1" ma:index="4" ma:displayName="タイトル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6cfff02-52fa-4c1a-9072-b6f71eb3705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9ED5E8F-DD50-452F-912E-B7623BD205F5}"/>
</file>

<file path=customXml/itemProps2.xml><?xml version="1.0" encoding="utf-8"?>
<ds:datastoreItem xmlns:ds="http://schemas.openxmlformats.org/officeDocument/2006/customXml" ds:itemID="{AEE0AA33-B9C1-4C10-99DE-96D56FE7298D}"/>
</file>

<file path=customXml/itemProps3.xml><?xml version="1.0" encoding="utf-8"?>
<ds:datastoreItem xmlns:ds="http://schemas.openxmlformats.org/officeDocument/2006/customXml" ds:itemID="{EB49C2EE-AC14-4ABD-B673-6DE6DE0D0B29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229</TotalTime>
  <Words>53</Words>
  <Application>Microsoft Office PowerPoint</Application>
  <PresentationFormat>ユーザー設定</PresentationFormat>
  <Paragraphs>4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MS PGothic</vt:lpstr>
      <vt:lpstr>Aptos</vt:lpstr>
      <vt:lpstr>Aptos Display</vt:lpstr>
      <vt:lpstr>Arial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静香 岡島</dc:creator>
  <cp:lastModifiedBy>啓昭 畑</cp:lastModifiedBy>
  <cp:revision>14</cp:revision>
  <cp:lastPrinted>2024-05-04T02:00:29Z</cp:lastPrinted>
  <dcterms:created xsi:type="dcterms:W3CDTF">2024-04-15T21:54:55Z</dcterms:created>
  <dcterms:modified xsi:type="dcterms:W3CDTF">2024-05-15T02:22:15Z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0x010100CADD4BB189963047B3891623A53213E4</vt:lpwstr>
  </property>
</Properties>
</file>