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10691813" cy="15119350"/>
  <p:notesSz cx="6858000" cy="9144000"/>
  <p:defaultTextStyle>
    <a:defPPr>
      <a:defRPr lang="en-US"/>
    </a:defPPr>
    <a:lvl1pPr marL="0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1pPr>
    <a:lvl2pPr marL="646527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2pPr>
    <a:lvl3pPr marL="1293053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3pPr>
    <a:lvl4pPr marL="1939580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4pPr>
    <a:lvl5pPr marL="2586106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5pPr>
    <a:lvl6pPr marL="3232633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6pPr>
    <a:lvl7pPr marL="3879159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7pPr>
    <a:lvl8pPr marL="4525686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8pPr>
    <a:lvl9pPr marL="5172212" algn="l" defTabSz="646527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7B25"/>
    <a:srgbClr val="E19F5A"/>
    <a:srgbClr val="2E659E"/>
    <a:srgbClr val="DBE7EF"/>
    <a:srgbClr val="E1A06A"/>
    <a:srgbClr val="D67D21"/>
    <a:srgbClr val="2F65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8"/>
  </p:normalViewPr>
  <p:slideViewPr>
    <p:cSldViewPr snapToGrid="0">
      <p:cViewPr varScale="1">
        <p:scale>
          <a:sx n="46" d="100"/>
          <a:sy n="46" d="100"/>
        </p:scale>
        <p:origin x="261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7" y="2474395"/>
            <a:ext cx="9088041" cy="5263774"/>
          </a:xfrm>
        </p:spPr>
        <p:txBody>
          <a:bodyPr anchor="b"/>
          <a:lstStyle>
            <a:lvl1pPr algn="ctr">
              <a:defRPr sz="7014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8" y="7941161"/>
            <a:ext cx="8018859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483" indent="0" algn="ctr">
              <a:buNone/>
              <a:defRPr sz="2338"/>
            </a:lvl2pPr>
            <a:lvl3pPr marL="1068966" indent="0" algn="ctr">
              <a:buNone/>
              <a:defRPr sz="2104"/>
            </a:lvl3pPr>
            <a:lvl4pPr marL="1603451" indent="0" algn="ctr">
              <a:buNone/>
              <a:defRPr sz="1871"/>
            </a:lvl4pPr>
            <a:lvl5pPr marL="2137934" indent="0" algn="ctr">
              <a:buNone/>
              <a:defRPr sz="1871"/>
            </a:lvl5pPr>
            <a:lvl6pPr marL="2672417" indent="0" algn="ctr">
              <a:buNone/>
              <a:defRPr sz="1871"/>
            </a:lvl6pPr>
            <a:lvl7pPr marL="3206900" indent="0" algn="ctr">
              <a:buNone/>
              <a:defRPr sz="1871"/>
            </a:lvl7pPr>
            <a:lvl8pPr marL="3741385" indent="0" algn="ctr">
              <a:buNone/>
              <a:defRPr sz="1871"/>
            </a:lvl8pPr>
            <a:lvl9pPr marL="4275868" indent="0" algn="ctr">
              <a:buNone/>
              <a:defRPr sz="1871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28793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41081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5" y="3769343"/>
            <a:ext cx="9221689" cy="6289228"/>
          </a:xfrm>
        </p:spPr>
        <p:txBody>
          <a:bodyPr anchor="b"/>
          <a:lstStyle>
            <a:lvl1pPr>
              <a:defRPr sz="7014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5" y="10118070"/>
            <a:ext cx="9221689" cy="3307356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>
                    <a:tint val="82000"/>
                  </a:schemeClr>
                </a:solidFill>
              </a:defRPr>
            </a:lvl1pPr>
            <a:lvl2pPr marL="534483" indent="0">
              <a:buNone/>
              <a:defRPr sz="2338">
                <a:solidFill>
                  <a:schemeClr val="tx1">
                    <a:tint val="82000"/>
                  </a:schemeClr>
                </a:solidFill>
              </a:defRPr>
            </a:lvl2pPr>
            <a:lvl3pPr marL="1068966" indent="0">
              <a:buNone/>
              <a:defRPr sz="2104">
                <a:solidFill>
                  <a:schemeClr val="tx1">
                    <a:tint val="82000"/>
                  </a:schemeClr>
                </a:solidFill>
              </a:defRPr>
            </a:lvl3pPr>
            <a:lvl4pPr marL="1603451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4pPr>
            <a:lvl5pPr marL="2137934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5pPr>
            <a:lvl6pPr marL="2672417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6pPr>
            <a:lvl7pPr marL="3206900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7pPr>
            <a:lvl8pPr marL="3741385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8pPr>
            <a:lvl9pPr marL="4275868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7918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8"/>
            <a:ext cx="4544021" cy="95930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4024828"/>
            <a:ext cx="4544021" cy="95930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59578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4" y="804968"/>
            <a:ext cx="9221689" cy="2922376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483" indent="0">
              <a:buNone/>
              <a:defRPr sz="2338" b="1"/>
            </a:lvl2pPr>
            <a:lvl3pPr marL="1068966" indent="0">
              <a:buNone/>
              <a:defRPr sz="2104" b="1"/>
            </a:lvl3pPr>
            <a:lvl4pPr marL="1603451" indent="0">
              <a:buNone/>
              <a:defRPr sz="1871" b="1"/>
            </a:lvl4pPr>
            <a:lvl5pPr marL="2137934" indent="0">
              <a:buNone/>
              <a:defRPr sz="1871" b="1"/>
            </a:lvl5pPr>
            <a:lvl6pPr marL="2672417" indent="0">
              <a:buNone/>
              <a:defRPr sz="1871" b="1"/>
            </a:lvl6pPr>
            <a:lvl7pPr marL="3206900" indent="0">
              <a:buNone/>
              <a:defRPr sz="1871" b="1"/>
            </a:lvl7pPr>
            <a:lvl8pPr marL="3741385" indent="0">
              <a:buNone/>
              <a:defRPr sz="1871" b="1"/>
            </a:lvl8pPr>
            <a:lvl9pPr marL="4275868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5522764"/>
            <a:ext cx="4523137" cy="812315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2" y="3706342"/>
            <a:ext cx="4545414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483" indent="0">
              <a:buNone/>
              <a:defRPr sz="2338" b="1"/>
            </a:lvl2pPr>
            <a:lvl3pPr marL="1068966" indent="0">
              <a:buNone/>
              <a:defRPr sz="2104" b="1"/>
            </a:lvl3pPr>
            <a:lvl4pPr marL="1603451" indent="0">
              <a:buNone/>
              <a:defRPr sz="1871" b="1"/>
            </a:lvl4pPr>
            <a:lvl5pPr marL="2137934" indent="0">
              <a:buNone/>
              <a:defRPr sz="1871" b="1"/>
            </a:lvl5pPr>
            <a:lvl6pPr marL="2672417" indent="0">
              <a:buNone/>
              <a:defRPr sz="1871" b="1"/>
            </a:lvl6pPr>
            <a:lvl7pPr marL="3206900" indent="0">
              <a:buNone/>
              <a:defRPr sz="1871" b="1"/>
            </a:lvl7pPr>
            <a:lvl8pPr marL="3741385" indent="0">
              <a:buNone/>
              <a:defRPr sz="1871" b="1"/>
            </a:lvl8pPr>
            <a:lvl9pPr marL="4275868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2" y="5522764"/>
            <a:ext cx="4545414" cy="812315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60309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41167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98152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4" y="1007957"/>
            <a:ext cx="3448388" cy="3527848"/>
          </a:xfrm>
        </p:spPr>
        <p:txBody>
          <a:bodyPr anchor="b"/>
          <a:lstStyle>
            <a:lvl1pPr>
              <a:defRPr sz="374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4" y="2176910"/>
            <a:ext cx="5412730" cy="10744538"/>
          </a:xfrm>
        </p:spPr>
        <p:txBody>
          <a:bodyPr/>
          <a:lstStyle>
            <a:lvl1pPr>
              <a:defRPr sz="3740"/>
            </a:lvl1pPr>
            <a:lvl2pPr>
              <a:defRPr sz="3274"/>
            </a:lvl2pPr>
            <a:lvl3pPr>
              <a:defRPr sz="2806"/>
            </a:lvl3pPr>
            <a:lvl4pPr>
              <a:defRPr sz="2338"/>
            </a:lvl4pPr>
            <a:lvl5pPr>
              <a:defRPr sz="2338"/>
            </a:lvl5pPr>
            <a:lvl6pPr>
              <a:defRPr sz="2338"/>
            </a:lvl6pPr>
            <a:lvl7pPr>
              <a:defRPr sz="2338"/>
            </a:lvl7pPr>
            <a:lvl8pPr>
              <a:defRPr sz="2338"/>
            </a:lvl8pPr>
            <a:lvl9pPr>
              <a:defRPr sz="2338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4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483" indent="0">
              <a:buNone/>
              <a:defRPr sz="1636"/>
            </a:lvl2pPr>
            <a:lvl3pPr marL="1068966" indent="0">
              <a:buNone/>
              <a:defRPr sz="1403"/>
            </a:lvl3pPr>
            <a:lvl4pPr marL="1603451" indent="0">
              <a:buNone/>
              <a:defRPr sz="1169"/>
            </a:lvl4pPr>
            <a:lvl5pPr marL="2137934" indent="0">
              <a:buNone/>
              <a:defRPr sz="1169"/>
            </a:lvl5pPr>
            <a:lvl6pPr marL="2672417" indent="0">
              <a:buNone/>
              <a:defRPr sz="1169"/>
            </a:lvl6pPr>
            <a:lvl7pPr marL="3206900" indent="0">
              <a:buNone/>
              <a:defRPr sz="1169"/>
            </a:lvl7pPr>
            <a:lvl8pPr marL="3741385" indent="0">
              <a:buNone/>
              <a:defRPr sz="1169"/>
            </a:lvl8pPr>
            <a:lvl9pPr marL="4275868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35941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4" y="1007957"/>
            <a:ext cx="3448388" cy="3527848"/>
          </a:xfrm>
        </p:spPr>
        <p:txBody>
          <a:bodyPr anchor="b"/>
          <a:lstStyle>
            <a:lvl1pPr>
              <a:defRPr sz="374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4" y="2176910"/>
            <a:ext cx="5412730" cy="10744538"/>
          </a:xfrm>
        </p:spPr>
        <p:txBody>
          <a:bodyPr anchor="t"/>
          <a:lstStyle>
            <a:lvl1pPr marL="0" indent="0">
              <a:buNone/>
              <a:defRPr sz="3740"/>
            </a:lvl1pPr>
            <a:lvl2pPr marL="534483" indent="0">
              <a:buNone/>
              <a:defRPr sz="3274"/>
            </a:lvl2pPr>
            <a:lvl3pPr marL="1068966" indent="0">
              <a:buNone/>
              <a:defRPr sz="2806"/>
            </a:lvl3pPr>
            <a:lvl4pPr marL="1603451" indent="0">
              <a:buNone/>
              <a:defRPr sz="2338"/>
            </a:lvl4pPr>
            <a:lvl5pPr marL="2137934" indent="0">
              <a:buNone/>
              <a:defRPr sz="2338"/>
            </a:lvl5pPr>
            <a:lvl6pPr marL="2672417" indent="0">
              <a:buNone/>
              <a:defRPr sz="2338"/>
            </a:lvl6pPr>
            <a:lvl7pPr marL="3206900" indent="0">
              <a:buNone/>
              <a:defRPr sz="2338"/>
            </a:lvl7pPr>
            <a:lvl8pPr marL="3741385" indent="0">
              <a:buNone/>
              <a:defRPr sz="2338"/>
            </a:lvl8pPr>
            <a:lvl9pPr marL="4275868" indent="0">
              <a:buNone/>
              <a:defRPr sz="2338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4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483" indent="0">
              <a:buNone/>
              <a:defRPr sz="1636"/>
            </a:lvl2pPr>
            <a:lvl3pPr marL="1068966" indent="0">
              <a:buNone/>
              <a:defRPr sz="1403"/>
            </a:lvl3pPr>
            <a:lvl4pPr marL="1603451" indent="0">
              <a:buNone/>
              <a:defRPr sz="1169"/>
            </a:lvl4pPr>
            <a:lvl5pPr marL="2137934" indent="0">
              <a:buNone/>
              <a:defRPr sz="1169"/>
            </a:lvl5pPr>
            <a:lvl6pPr marL="2672417" indent="0">
              <a:buNone/>
              <a:defRPr sz="1169"/>
            </a:lvl6pPr>
            <a:lvl7pPr marL="3206900" indent="0">
              <a:buNone/>
              <a:defRPr sz="1169"/>
            </a:lvl7pPr>
            <a:lvl8pPr marL="3741385" indent="0">
              <a:buNone/>
              <a:defRPr sz="1169"/>
            </a:lvl8pPr>
            <a:lvl9pPr marL="4275868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12768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63053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30" y="804966"/>
            <a:ext cx="2305422" cy="12812950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804966"/>
            <a:ext cx="6782619" cy="12812950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5599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3" y="804968"/>
            <a:ext cx="9221689" cy="29223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3" y="4024828"/>
            <a:ext cx="9221689" cy="9593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4" y="14013401"/>
            <a:ext cx="3608486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65411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68966" rtl="0" eaLnBrk="1" latinLnBrk="0" hangingPunct="1">
        <a:lnSpc>
          <a:spcPct val="90000"/>
        </a:lnSpc>
        <a:spcBef>
          <a:spcPct val="0"/>
        </a:spcBef>
        <a:buNone/>
        <a:defRPr kumimoji="1" sz="514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242" indent="-267242" algn="l" defTabSz="1068966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725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209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338" kern="1200">
          <a:solidFill>
            <a:schemeClr val="tx1"/>
          </a:solidFill>
          <a:latin typeface="+mn-lt"/>
          <a:ea typeface="+mn-ea"/>
          <a:cs typeface="+mn-cs"/>
        </a:defRPr>
      </a:lvl3pPr>
      <a:lvl4pPr marL="1870692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4pPr>
      <a:lvl5pPr marL="2405176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5pPr>
      <a:lvl6pPr marL="2939659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6pPr>
      <a:lvl7pPr marL="3474142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7pPr>
      <a:lvl8pPr marL="4008626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8pPr>
      <a:lvl9pPr marL="4543110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1pPr>
      <a:lvl2pPr marL="534483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2pPr>
      <a:lvl3pPr marL="1068966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3pPr>
      <a:lvl4pPr marL="1603451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4pPr>
      <a:lvl5pPr marL="2137934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5pPr>
      <a:lvl6pPr marL="2672417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6pPr>
      <a:lvl7pPr marL="3206900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7pPr>
      <a:lvl8pPr marL="3741385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8pPr>
      <a:lvl9pPr marL="4275868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対角する 2 つの角を丸めた四角形 1">
            <a:extLst>
              <a:ext uri="{FF2B5EF4-FFF2-40B4-BE49-F238E27FC236}">
                <a16:creationId xmlns:a16="http://schemas.microsoft.com/office/drawing/2014/main" id="{B2ACF8C9-7500-D05D-01EE-481848EAA745}"/>
              </a:ext>
            </a:extLst>
          </p:cNvPr>
          <p:cNvSpPr/>
          <p:nvPr/>
        </p:nvSpPr>
        <p:spPr>
          <a:xfrm>
            <a:off x="844627" y="1238060"/>
            <a:ext cx="9402483" cy="6656855"/>
          </a:xfrm>
          <a:prstGeom prst="round2DiagRect">
            <a:avLst/>
          </a:prstGeom>
          <a:solidFill>
            <a:srgbClr val="E19F5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3599"/>
          </a:p>
        </p:txBody>
      </p:sp>
      <p:sp>
        <p:nvSpPr>
          <p:cNvPr id="3" name="対角する 2 つの角を丸めた四角形 2">
            <a:extLst>
              <a:ext uri="{FF2B5EF4-FFF2-40B4-BE49-F238E27FC236}">
                <a16:creationId xmlns:a16="http://schemas.microsoft.com/office/drawing/2014/main" id="{86E4BB69-CCF8-EFA0-14AE-1E0C24C57146}"/>
              </a:ext>
            </a:extLst>
          </p:cNvPr>
          <p:cNvSpPr/>
          <p:nvPr/>
        </p:nvSpPr>
        <p:spPr>
          <a:xfrm>
            <a:off x="663540" y="1018157"/>
            <a:ext cx="9402483" cy="6656855"/>
          </a:xfrm>
          <a:prstGeom prst="round2DiagRect">
            <a:avLst/>
          </a:prstGeom>
          <a:solidFill>
            <a:schemeClr val="bg1"/>
          </a:solidFill>
          <a:ln w="76200">
            <a:solidFill>
              <a:srgbClr val="D67B2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3599"/>
          </a:p>
        </p:txBody>
      </p:sp>
      <p:pic>
        <p:nvPicPr>
          <p:cNvPr id="16" name="図 15" descr="アイコン&#10;&#10;自動的に生成された説明">
            <a:extLst>
              <a:ext uri="{FF2B5EF4-FFF2-40B4-BE49-F238E27FC236}">
                <a16:creationId xmlns:a16="http://schemas.microsoft.com/office/drawing/2014/main" id="{EE88BDD7-2ED3-9AD6-6594-05A0D317AA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542" y="13194819"/>
            <a:ext cx="946403" cy="906969"/>
          </a:xfrm>
          <a:prstGeom prst="rect">
            <a:avLst/>
          </a:prstGeom>
        </p:spPr>
      </p:pic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9A646B45-4AAD-8A36-FAF9-8A9C55EDDA64}"/>
              </a:ext>
            </a:extLst>
          </p:cNvPr>
          <p:cNvSpPr txBox="1"/>
          <p:nvPr/>
        </p:nvSpPr>
        <p:spPr>
          <a:xfrm>
            <a:off x="2458829" y="3145823"/>
            <a:ext cx="5759910" cy="27038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8485" b="1" dirty="0">
                <a:solidFill>
                  <a:srgbClr val="D67B25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タイトルです</a:t>
            </a:r>
            <a:endParaRPr kumimoji="1" lang="en-US" altLang="ja-JP" sz="8485" b="1" dirty="0">
              <a:solidFill>
                <a:srgbClr val="D67B25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  <a:p>
            <a:r>
              <a:rPr kumimoji="1" lang="ja-JP" altLang="en-US" sz="8485" b="1" dirty="0">
                <a:solidFill>
                  <a:srgbClr val="D67B25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タイトルです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18B3038E-DBF1-DD57-FB4F-29129E7F3852}"/>
              </a:ext>
            </a:extLst>
          </p:cNvPr>
          <p:cNvSpPr txBox="1"/>
          <p:nvPr/>
        </p:nvSpPr>
        <p:spPr>
          <a:xfrm>
            <a:off x="2107535" y="2131646"/>
            <a:ext cx="6295313" cy="61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394" b="1">
                <a:solidFill>
                  <a:schemeClr val="bg1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サブタイトルですサブタイトルです</a:t>
            </a:r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8A735787-261A-7454-0F7E-17FF05310608}"/>
              </a:ext>
            </a:extLst>
          </p:cNvPr>
          <p:cNvSpPr txBox="1"/>
          <p:nvPr/>
        </p:nvSpPr>
        <p:spPr>
          <a:xfrm>
            <a:off x="1150287" y="8725821"/>
            <a:ext cx="8391241" cy="3103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3394">
                <a:latin typeface="MS PGothic" panose="020B0600070205080204" pitchFamily="34" charset="-128"/>
                <a:ea typeface="MS PGothic" panose="020B0600070205080204" pitchFamily="34" charset="-128"/>
              </a:rPr>
              <a:t>ここは本文です。ここは本文です。ここは本文です。ここは本文です。ここは本文です。ここは本文です。ここは本文です。ここは本文です。ここは本文です。</a:t>
            </a:r>
            <a:endParaRPr kumimoji="1" lang="en-US" altLang="ja-JP" sz="3394" dirty="0"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pic>
        <p:nvPicPr>
          <p:cNvPr id="20" name="図 19">
            <a:extLst>
              <a:ext uri="{FF2B5EF4-FFF2-40B4-BE49-F238E27FC236}">
                <a16:creationId xmlns:a16="http://schemas.microsoft.com/office/drawing/2014/main" id="{7CDDA020-B9E1-9783-AADE-4627B5717E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895" y="14117623"/>
            <a:ext cx="7890710" cy="396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39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ADD4BB189963047B3891623A53213E4" ma:contentTypeVersion="16" ma:contentTypeDescription="新しいドキュメントを作成します。" ma:contentTypeScope="" ma:versionID="ce8c5bc2acf5cc1e3cc8e52bdd4fce29">
  <xsd:schema xmlns:xsd="http://www.w3.org/2001/XMLSchema" xmlns:xs="http://www.w3.org/2001/XMLSchema" xmlns:p="http://schemas.microsoft.com/office/2006/metadata/properties" xmlns:ns2="16cfff02-52fa-4c1a-9072-b6f71eb37057" xmlns:ns3="b213daf3-3a00-43ed-8ed0-bf1627cec43e" targetNamespace="http://schemas.microsoft.com/office/2006/metadata/properties" ma:root="true" ma:fieldsID="b45174338167f5d1a4e5635f07ef4a61" ns2:_="" ns3:_="">
    <xsd:import namespace="16cfff02-52fa-4c1a-9072-b6f71eb37057"/>
    <xsd:import namespace="b213daf3-3a00-43ed-8ed0-bf1627cec4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fff02-52fa-4c1a-9072-b6f71eb370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画像タグ" ma:readOnly="false" ma:fieldId="{5cf76f15-5ced-4ddc-b409-7134ff3c332f}" ma:taxonomyMulti="true" ma:sspId="a577b37e-6b74-4e36-9f63-45c633732b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13daf3-3a00-43ed-8ed0-bf1627cec43e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cfff02-52fa-4c1a-9072-b6f71eb3705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3F7C34F-4FFC-4D92-B09D-D2FCD0AD369D}"/>
</file>

<file path=customXml/itemProps2.xml><?xml version="1.0" encoding="utf-8"?>
<ds:datastoreItem xmlns:ds="http://schemas.openxmlformats.org/officeDocument/2006/customXml" ds:itemID="{6E062E93-3A14-4A1D-A095-86B9D65E1D82}"/>
</file>

<file path=customXml/itemProps3.xml><?xml version="1.0" encoding="utf-8"?>
<ds:datastoreItem xmlns:ds="http://schemas.openxmlformats.org/officeDocument/2006/customXml" ds:itemID="{514C4937-D548-4D41-9336-9C3EC006539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243</TotalTime>
  <Words>53</Words>
  <Application>Microsoft Office PowerPoint</Application>
  <PresentationFormat>ユーザー設定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MS PGothic</vt:lpstr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静香 岡島</dc:creator>
  <cp:lastModifiedBy>啓昭 畑</cp:lastModifiedBy>
  <cp:revision>12</cp:revision>
  <cp:lastPrinted>2024-05-04T02:00:29Z</cp:lastPrinted>
  <dcterms:created xsi:type="dcterms:W3CDTF">2024-04-15T21:54:55Z</dcterms:created>
  <dcterms:modified xsi:type="dcterms:W3CDTF">2024-05-15T02:22:31Z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0x010100CADD4BB189963047B3891623A53213E4</vt:lpwstr>
  </property>
</Properties>
</file>