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7D21"/>
    <a:srgbClr val="2F659E"/>
    <a:srgbClr val="D7E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568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45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297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458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423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328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191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3249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473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193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720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379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>
            <a:extLst>
              <a:ext uri="{FF2B5EF4-FFF2-40B4-BE49-F238E27FC236}">
                <a16:creationId xmlns:a16="http://schemas.microsoft.com/office/drawing/2014/main" id="{841CE644-A169-95A0-5D0E-540224DE8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335" y="661802"/>
            <a:ext cx="8373600" cy="713035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21AC7EA8-45C0-5D19-CF9B-AAA62767C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" y="13744164"/>
            <a:ext cx="8121600" cy="713384"/>
          </a:xfrm>
          <a:prstGeom prst="rect">
            <a:avLst/>
          </a:prstGeom>
        </p:spPr>
      </p:pic>
      <p:pic>
        <p:nvPicPr>
          <p:cNvPr id="13" name="図 12" descr="アイコン&#10;&#10;自動的に生成された説明">
            <a:extLst>
              <a:ext uri="{FF2B5EF4-FFF2-40B4-BE49-F238E27FC236}">
                <a16:creationId xmlns:a16="http://schemas.microsoft.com/office/drawing/2014/main" id="{BA0A6F7B-91AA-B469-BE69-CF98FB1134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41" y="509078"/>
            <a:ext cx="1116000" cy="107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E151B6B-034D-4AFD-93A5-CE6D17442233}"/>
</file>

<file path=customXml/itemProps2.xml><?xml version="1.0" encoding="utf-8"?>
<ds:datastoreItem xmlns:ds="http://schemas.openxmlformats.org/officeDocument/2006/customXml" ds:itemID="{4A0EB615-DAA6-46FC-A631-01404A3AE029}"/>
</file>

<file path=customXml/itemProps3.xml><?xml version="1.0" encoding="utf-8"?>
<ds:datastoreItem xmlns:ds="http://schemas.openxmlformats.org/officeDocument/2006/customXml" ds:itemID="{EC4D3591-16DC-46D4-82EA-AD8414F737B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0</Words>
  <Application>Microsoft Office PowerPoint</Application>
  <PresentationFormat>ユーザー設定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10</cp:revision>
  <dcterms:created xsi:type="dcterms:W3CDTF">2024-04-15T21:54:55Z</dcterms:created>
  <dcterms:modified xsi:type="dcterms:W3CDTF">2024-05-15T02:22:55Z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