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7" r:id="rId2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7D21"/>
    <a:srgbClr val="2F659E"/>
    <a:srgbClr val="D7E2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>
      <p:cViewPr varScale="1">
        <p:scale>
          <a:sx n="46" d="100"/>
          <a:sy n="46" d="100"/>
        </p:scale>
        <p:origin x="261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95687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450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82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82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42979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4582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24230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73285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1912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3249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4739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11934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720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3799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kumimoji="1"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 descr="アイコン&#10;&#10;自動的に生成された説明">
            <a:extLst>
              <a:ext uri="{FF2B5EF4-FFF2-40B4-BE49-F238E27FC236}">
                <a16:creationId xmlns:a16="http://schemas.microsoft.com/office/drawing/2014/main" id="{BA0A6F7B-91AA-B469-BE69-CF98FB113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441" y="509078"/>
            <a:ext cx="1116000" cy="1071360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5B4592D2-EC9B-F667-FD52-EA28C8F761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335" y="689160"/>
            <a:ext cx="8352000" cy="711195"/>
          </a:xfrm>
          <a:prstGeom prst="rect">
            <a:avLst/>
          </a:prstGeom>
        </p:spPr>
      </p:pic>
      <p:pic>
        <p:nvPicPr>
          <p:cNvPr id="15" name="図 14">
            <a:extLst>
              <a:ext uri="{FF2B5EF4-FFF2-40B4-BE49-F238E27FC236}">
                <a16:creationId xmlns:a16="http://schemas.microsoft.com/office/drawing/2014/main" id="{EA1E5B6A-01D6-A51A-74A2-A700D2AD96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783562"/>
            <a:ext cx="8121600" cy="71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39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ADD4BB189963047B3891623A53213E4" ma:contentTypeVersion="16" ma:contentTypeDescription="新しいドキュメントを作成します。" ma:contentTypeScope="" ma:versionID="ce8c5bc2acf5cc1e3cc8e52bdd4fce29">
  <xsd:schema xmlns:xsd="http://www.w3.org/2001/XMLSchema" xmlns:xs="http://www.w3.org/2001/XMLSchema" xmlns:p="http://schemas.microsoft.com/office/2006/metadata/properties" xmlns:ns2="16cfff02-52fa-4c1a-9072-b6f71eb37057" xmlns:ns3="b213daf3-3a00-43ed-8ed0-bf1627cec43e" targetNamespace="http://schemas.microsoft.com/office/2006/metadata/properties" ma:root="true" ma:fieldsID="b45174338167f5d1a4e5635f07ef4a61" ns2:_="" ns3:_="">
    <xsd:import namespace="16cfff02-52fa-4c1a-9072-b6f71eb37057"/>
    <xsd:import namespace="b213daf3-3a00-43ed-8ed0-bf1627cec4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fff02-52fa-4c1a-9072-b6f71eb370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画像タグ" ma:readOnly="false" ma:fieldId="{5cf76f15-5ced-4ddc-b409-7134ff3c332f}" ma:taxonomyMulti="true" ma:sspId="a577b37e-6b74-4e36-9f63-45c633732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13daf3-3a00-43ed-8ed0-bf1627cec43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cfff02-52fa-4c1a-9072-b6f71eb370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2F2556E-4826-4FC6-A1D9-B19365E4CAD4}"/>
</file>

<file path=customXml/itemProps2.xml><?xml version="1.0" encoding="utf-8"?>
<ds:datastoreItem xmlns:ds="http://schemas.openxmlformats.org/officeDocument/2006/customXml" ds:itemID="{D647A657-80E1-4354-BE27-5E75A3426690}"/>
</file>

<file path=customXml/itemProps3.xml><?xml version="1.0" encoding="utf-8"?>
<ds:datastoreItem xmlns:ds="http://schemas.openxmlformats.org/officeDocument/2006/customXml" ds:itemID="{50EC6C90-897F-4F61-A409-371C88CFBD6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0</Words>
  <Application>Microsoft Office PowerPoint</Application>
  <PresentationFormat>ユーザー設定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静香 岡島</dc:creator>
  <cp:lastModifiedBy>啓昭 畑</cp:lastModifiedBy>
  <cp:revision>11</cp:revision>
  <dcterms:created xsi:type="dcterms:W3CDTF">2024-04-15T21:54:55Z</dcterms:created>
  <dcterms:modified xsi:type="dcterms:W3CDTF">2024-05-15T02:23:12Z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0x010100CADD4BB189963047B3891623A53213E4</vt:lpwstr>
  </property>
</Properties>
</file>