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7" r:id="rId2"/>
  </p:sldIdLst>
  <p:sldSz cx="10691813" cy="1511935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7D21"/>
    <a:srgbClr val="2F659E"/>
    <a:srgbClr val="D7E2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48"/>
  </p:normalViewPr>
  <p:slideViewPr>
    <p:cSldViewPr snapToGrid="0">
      <p:cViewPr varScale="1">
        <p:scale>
          <a:sx n="46" d="100"/>
          <a:sy n="46" d="100"/>
        </p:scale>
        <p:origin x="2611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2474395"/>
            <a:ext cx="9088041" cy="5263774"/>
          </a:xfrm>
        </p:spPr>
        <p:txBody>
          <a:bodyPr anchor="b"/>
          <a:lstStyle>
            <a:lvl1pPr algn="ctr">
              <a:defRPr sz="7016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7941160"/>
            <a:ext cx="8018860" cy="3650342"/>
          </a:xfrm>
        </p:spPr>
        <p:txBody>
          <a:bodyPr/>
          <a:lstStyle>
            <a:lvl1pPr marL="0" indent="0" algn="ctr">
              <a:buNone/>
              <a:defRPr sz="2806"/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95687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74501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3769342"/>
            <a:ext cx="9221689" cy="6289229"/>
          </a:xfrm>
        </p:spPr>
        <p:txBody>
          <a:bodyPr anchor="b"/>
          <a:lstStyle>
            <a:lvl1pPr>
              <a:defRPr sz="7016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10118069"/>
            <a:ext cx="9221689" cy="3307357"/>
          </a:xfrm>
        </p:spPr>
        <p:txBody>
          <a:bodyPr/>
          <a:lstStyle>
            <a:lvl1pPr marL="0" indent="0">
              <a:buNone/>
              <a:defRPr sz="2806">
                <a:solidFill>
                  <a:schemeClr val="tx1">
                    <a:tint val="82000"/>
                  </a:schemeClr>
                </a:solidFill>
              </a:defRPr>
            </a:lvl1pPr>
            <a:lvl2pPr marL="534604" indent="0">
              <a:buNone/>
              <a:defRPr sz="2339">
                <a:solidFill>
                  <a:schemeClr val="tx1">
                    <a:tint val="82000"/>
                  </a:schemeClr>
                </a:solidFill>
              </a:defRPr>
            </a:lvl2pPr>
            <a:lvl3pPr marL="1069208" indent="0">
              <a:buNone/>
              <a:defRPr sz="2105">
                <a:solidFill>
                  <a:schemeClr val="tx1">
                    <a:tint val="82000"/>
                  </a:schemeClr>
                </a:solidFill>
              </a:defRPr>
            </a:lvl3pPr>
            <a:lvl4pPr marL="1603812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4pPr>
            <a:lvl5pPr marL="2138416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5pPr>
            <a:lvl6pPr marL="2673020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6pPr>
            <a:lvl7pPr marL="3207624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7pPr>
            <a:lvl8pPr marL="3742228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8pPr>
            <a:lvl9pPr marL="4276832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429794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4024827"/>
            <a:ext cx="4544021" cy="9593089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4024827"/>
            <a:ext cx="4544021" cy="9593089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04582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804969"/>
            <a:ext cx="9221689" cy="2922375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3706342"/>
            <a:ext cx="4523137" cy="1816421"/>
          </a:xfrm>
        </p:spPr>
        <p:txBody>
          <a:bodyPr anchor="b"/>
          <a:lstStyle>
            <a:lvl1pPr marL="0" indent="0">
              <a:buNone/>
              <a:defRPr sz="2806" b="1"/>
            </a:lvl1pPr>
            <a:lvl2pPr marL="534604" indent="0">
              <a:buNone/>
              <a:defRPr sz="2339" b="1"/>
            </a:lvl2pPr>
            <a:lvl3pPr marL="1069208" indent="0">
              <a:buNone/>
              <a:defRPr sz="2105" b="1"/>
            </a:lvl3pPr>
            <a:lvl4pPr marL="1603812" indent="0">
              <a:buNone/>
              <a:defRPr sz="1871" b="1"/>
            </a:lvl4pPr>
            <a:lvl5pPr marL="2138416" indent="0">
              <a:buNone/>
              <a:defRPr sz="1871" b="1"/>
            </a:lvl5pPr>
            <a:lvl6pPr marL="2673020" indent="0">
              <a:buNone/>
              <a:defRPr sz="1871" b="1"/>
            </a:lvl6pPr>
            <a:lvl7pPr marL="3207624" indent="0">
              <a:buNone/>
              <a:defRPr sz="1871" b="1"/>
            </a:lvl7pPr>
            <a:lvl8pPr marL="3742228" indent="0">
              <a:buNone/>
              <a:defRPr sz="1871" b="1"/>
            </a:lvl8pPr>
            <a:lvl9pPr marL="4276832" indent="0">
              <a:buNone/>
              <a:defRPr sz="1871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5522763"/>
            <a:ext cx="4523137" cy="8123152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3706342"/>
            <a:ext cx="4545413" cy="1816421"/>
          </a:xfrm>
        </p:spPr>
        <p:txBody>
          <a:bodyPr anchor="b"/>
          <a:lstStyle>
            <a:lvl1pPr marL="0" indent="0">
              <a:buNone/>
              <a:defRPr sz="2806" b="1"/>
            </a:lvl1pPr>
            <a:lvl2pPr marL="534604" indent="0">
              <a:buNone/>
              <a:defRPr sz="2339" b="1"/>
            </a:lvl2pPr>
            <a:lvl3pPr marL="1069208" indent="0">
              <a:buNone/>
              <a:defRPr sz="2105" b="1"/>
            </a:lvl3pPr>
            <a:lvl4pPr marL="1603812" indent="0">
              <a:buNone/>
              <a:defRPr sz="1871" b="1"/>
            </a:lvl4pPr>
            <a:lvl5pPr marL="2138416" indent="0">
              <a:buNone/>
              <a:defRPr sz="1871" b="1"/>
            </a:lvl5pPr>
            <a:lvl6pPr marL="2673020" indent="0">
              <a:buNone/>
              <a:defRPr sz="1871" b="1"/>
            </a:lvl6pPr>
            <a:lvl7pPr marL="3207624" indent="0">
              <a:buNone/>
              <a:defRPr sz="1871" b="1"/>
            </a:lvl7pPr>
            <a:lvl8pPr marL="3742228" indent="0">
              <a:buNone/>
              <a:defRPr sz="1871" b="1"/>
            </a:lvl8pPr>
            <a:lvl9pPr marL="4276832" indent="0">
              <a:buNone/>
              <a:defRPr sz="1871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5522763"/>
            <a:ext cx="4545413" cy="8123152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242308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732858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81912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1007957"/>
            <a:ext cx="3448388" cy="3527848"/>
          </a:xfrm>
        </p:spPr>
        <p:txBody>
          <a:bodyPr anchor="b"/>
          <a:lstStyle>
            <a:lvl1pPr>
              <a:defRPr sz="3742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2176910"/>
            <a:ext cx="5412730" cy="10744538"/>
          </a:xfrm>
        </p:spPr>
        <p:txBody>
          <a:bodyPr/>
          <a:lstStyle>
            <a:lvl1pPr>
              <a:defRPr sz="3742"/>
            </a:lvl1pPr>
            <a:lvl2pPr>
              <a:defRPr sz="3274"/>
            </a:lvl2pPr>
            <a:lvl3pPr>
              <a:defRPr sz="2806"/>
            </a:lvl3pPr>
            <a:lvl4pPr>
              <a:defRPr sz="2339"/>
            </a:lvl4pPr>
            <a:lvl5pPr>
              <a:defRPr sz="2339"/>
            </a:lvl5pPr>
            <a:lvl6pPr>
              <a:defRPr sz="2339"/>
            </a:lvl6pPr>
            <a:lvl7pPr>
              <a:defRPr sz="2339"/>
            </a:lvl7pPr>
            <a:lvl8pPr>
              <a:defRPr sz="2339"/>
            </a:lvl8pPr>
            <a:lvl9pPr>
              <a:defRPr sz="2339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4535805"/>
            <a:ext cx="3448388" cy="8403140"/>
          </a:xfrm>
        </p:spPr>
        <p:txBody>
          <a:bodyPr/>
          <a:lstStyle>
            <a:lvl1pPr marL="0" indent="0">
              <a:buNone/>
              <a:defRPr sz="1871"/>
            </a:lvl1pPr>
            <a:lvl2pPr marL="534604" indent="0">
              <a:buNone/>
              <a:defRPr sz="1637"/>
            </a:lvl2pPr>
            <a:lvl3pPr marL="1069208" indent="0">
              <a:buNone/>
              <a:defRPr sz="1403"/>
            </a:lvl3pPr>
            <a:lvl4pPr marL="1603812" indent="0">
              <a:buNone/>
              <a:defRPr sz="1169"/>
            </a:lvl4pPr>
            <a:lvl5pPr marL="2138416" indent="0">
              <a:buNone/>
              <a:defRPr sz="1169"/>
            </a:lvl5pPr>
            <a:lvl6pPr marL="2673020" indent="0">
              <a:buNone/>
              <a:defRPr sz="1169"/>
            </a:lvl6pPr>
            <a:lvl7pPr marL="3207624" indent="0">
              <a:buNone/>
              <a:defRPr sz="1169"/>
            </a:lvl7pPr>
            <a:lvl8pPr marL="3742228" indent="0">
              <a:buNone/>
              <a:defRPr sz="1169"/>
            </a:lvl8pPr>
            <a:lvl9pPr marL="4276832" indent="0">
              <a:buNone/>
              <a:defRPr sz="1169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93249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1007957"/>
            <a:ext cx="3448388" cy="3527848"/>
          </a:xfrm>
        </p:spPr>
        <p:txBody>
          <a:bodyPr anchor="b"/>
          <a:lstStyle>
            <a:lvl1pPr>
              <a:defRPr sz="3742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2176910"/>
            <a:ext cx="5412730" cy="10744538"/>
          </a:xfrm>
        </p:spPr>
        <p:txBody>
          <a:bodyPr anchor="t"/>
          <a:lstStyle>
            <a:lvl1pPr marL="0" indent="0">
              <a:buNone/>
              <a:defRPr sz="3742"/>
            </a:lvl1pPr>
            <a:lvl2pPr marL="534604" indent="0">
              <a:buNone/>
              <a:defRPr sz="3274"/>
            </a:lvl2pPr>
            <a:lvl3pPr marL="1069208" indent="0">
              <a:buNone/>
              <a:defRPr sz="2806"/>
            </a:lvl3pPr>
            <a:lvl4pPr marL="1603812" indent="0">
              <a:buNone/>
              <a:defRPr sz="2339"/>
            </a:lvl4pPr>
            <a:lvl5pPr marL="2138416" indent="0">
              <a:buNone/>
              <a:defRPr sz="2339"/>
            </a:lvl5pPr>
            <a:lvl6pPr marL="2673020" indent="0">
              <a:buNone/>
              <a:defRPr sz="2339"/>
            </a:lvl6pPr>
            <a:lvl7pPr marL="3207624" indent="0">
              <a:buNone/>
              <a:defRPr sz="2339"/>
            </a:lvl7pPr>
            <a:lvl8pPr marL="3742228" indent="0">
              <a:buNone/>
              <a:defRPr sz="2339"/>
            </a:lvl8pPr>
            <a:lvl9pPr marL="4276832" indent="0">
              <a:buNone/>
              <a:defRPr sz="2339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4535805"/>
            <a:ext cx="3448388" cy="8403140"/>
          </a:xfrm>
        </p:spPr>
        <p:txBody>
          <a:bodyPr/>
          <a:lstStyle>
            <a:lvl1pPr marL="0" indent="0">
              <a:buNone/>
              <a:defRPr sz="1871"/>
            </a:lvl1pPr>
            <a:lvl2pPr marL="534604" indent="0">
              <a:buNone/>
              <a:defRPr sz="1637"/>
            </a:lvl2pPr>
            <a:lvl3pPr marL="1069208" indent="0">
              <a:buNone/>
              <a:defRPr sz="1403"/>
            </a:lvl3pPr>
            <a:lvl4pPr marL="1603812" indent="0">
              <a:buNone/>
              <a:defRPr sz="1169"/>
            </a:lvl4pPr>
            <a:lvl5pPr marL="2138416" indent="0">
              <a:buNone/>
              <a:defRPr sz="1169"/>
            </a:lvl5pPr>
            <a:lvl6pPr marL="2673020" indent="0">
              <a:buNone/>
              <a:defRPr sz="1169"/>
            </a:lvl6pPr>
            <a:lvl7pPr marL="3207624" indent="0">
              <a:buNone/>
              <a:defRPr sz="1169"/>
            </a:lvl7pPr>
            <a:lvl8pPr marL="3742228" indent="0">
              <a:buNone/>
              <a:defRPr sz="1169"/>
            </a:lvl8pPr>
            <a:lvl9pPr marL="4276832" indent="0">
              <a:buNone/>
              <a:defRPr sz="1169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04739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119340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804966"/>
            <a:ext cx="2305422" cy="12812950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804966"/>
            <a:ext cx="6782619" cy="12812950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37200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804969"/>
            <a:ext cx="9221689" cy="2922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4024827"/>
            <a:ext cx="9221689" cy="95930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14013401"/>
            <a:ext cx="3608487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43799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069208" rtl="0" eaLnBrk="1" latinLnBrk="0" hangingPunct="1">
        <a:lnSpc>
          <a:spcPct val="90000"/>
        </a:lnSpc>
        <a:spcBef>
          <a:spcPct val="0"/>
        </a:spcBef>
        <a:buNone/>
        <a:defRPr kumimoji="1" sz="514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7302" indent="-267302" algn="l" defTabSz="1069208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kumimoji="1" sz="3274" kern="1200">
          <a:solidFill>
            <a:schemeClr val="tx1"/>
          </a:solidFill>
          <a:latin typeface="+mn-lt"/>
          <a:ea typeface="+mn-ea"/>
          <a:cs typeface="+mn-cs"/>
        </a:defRPr>
      </a:lvl1pPr>
      <a:lvl2pPr marL="80190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806" kern="1200">
          <a:solidFill>
            <a:schemeClr val="tx1"/>
          </a:solidFill>
          <a:latin typeface="+mn-lt"/>
          <a:ea typeface="+mn-ea"/>
          <a:cs typeface="+mn-cs"/>
        </a:defRPr>
      </a:lvl2pPr>
      <a:lvl3pPr marL="133651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339" kern="1200">
          <a:solidFill>
            <a:schemeClr val="tx1"/>
          </a:solidFill>
          <a:latin typeface="+mn-lt"/>
          <a:ea typeface="+mn-ea"/>
          <a:cs typeface="+mn-cs"/>
        </a:defRPr>
      </a:lvl3pPr>
      <a:lvl4pPr marL="187111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405718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940322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47492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400953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54413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1pPr>
      <a:lvl2pPr marL="534604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2pPr>
      <a:lvl3pPr marL="1069208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3pPr>
      <a:lvl4pPr marL="1603812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138416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207624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3742228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276832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図 12" descr="アイコン&#10;&#10;自動的に生成された説明">
            <a:extLst>
              <a:ext uri="{FF2B5EF4-FFF2-40B4-BE49-F238E27FC236}">
                <a16:creationId xmlns:a16="http://schemas.microsoft.com/office/drawing/2014/main" id="{BA0A6F7B-91AA-B469-BE69-CF98FB1134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441" y="509078"/>
            <a:ext cx="1116000" cy="1071360"/>
          </a:xfrm>
          <a:prstGeom prst="rect">
            <a:avLst/>
          </a:prstGeom>
        </p:spPr>
      </p:pic>
      <p:pic>
        <p:nvPicPr>
          <p:cNvPr id="6" name="図 5">
            <a:extLst>
              <a:ext uri="{FF2B5EF4-FFF2-40B4-BE49-F238E27FC236}">
                <a16:creationId xmlns:a16="http://schemas.microsoft.com/office/drawing/2014/main" id="{CCCC9475-3192-083E-9D7C-22B4702DB8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8213" y="627287"/>
            <a:ext cx="8373600" cy="713035"/>
          </a:xfrm>
          <a:prstGeom prst="rect">
            <a:avLst/>
          </a:prstGeom>
        </p:spPr>
      </p:pic>
      <p:pic>
        <p:nvPicPr>
          <p:cNvPr id="12" name="図 11">
            <a:extLst>
              <a:ext uri="{FF2B5EF4-FFF2-40B4-BE49-F238E27FC236}">
                <a16:creationId xmlns:a16="http://schemas.microsoft.com/office/drawing/2014/main" id="{B43FD44A-A918-5D65-3A16-174A883378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3749510"/>
            <a:ext cx="8121600" cy="713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390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テーマ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ドキュメント" ma:contentTypeID="0x010100CADD4BB189963047B3891623A53213E4" ma:contentTypeVersion="16" ma:contentTypeDescription="新しいドキュメントを作成します。" ma:contentTypeScope="" ma:versionID="ce8c5bc2acf5cc1e3cc8e52bdd4fce29">
  <xsd:schema xmlns:xsd="http://www.w3.org/2001/XMLSchema" xmlns:xs="http://www.w3.org/2001/XMLSchema" xmlns:p="http://schemas.microsoft.com/office/2006/metadata/properties" xmlns:ns2="16cfff02-52fa-4c1a-9072-b6f71eb37057" xmlns:ns3="b213daf3-3a00-43ed-8ed0-bf1627cec43e" targetNamespace="http://schemas.microsoft.com/office/2006/metadata/properties" ma:root="true" ma:fieldsID="b45174338167f5d1a4e5635f07ef4a61" ns2:_="" ns3:_="">
    <xsd:import namespace="16cfff02-52fa-4c1a-9072-b6f71eb37057"/>
    <xsd:import namespace="b213daf3-3a00-43ed-8ed0-bf1627cec43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2:lcf76f155ced4ddcb4097134ff3c332f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fff02-52fa-4c1a-9072-b6f71eb3705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画像タグ" ma:readOnly="false" ma:fieldId="{5cf76f15-5ced-4ddc-b409-7134ff3c332f}" ma:taxonomyMulti="true" ma:sspId="a577b37e-6b74-4e36-9f63-45c633732b0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13daf3-3a00-43ed-8ed0-bf1627cec43e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共有相手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共有相手の詳細情報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コンテンツ タイプ"/>
        <xsd:element ref="dc:title" minOccurs="0" maxOccurs="1" ma:index="4" ma:displayName="タイトル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6cfff02-52fa-4c1a-9072-b6f71eb3705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C29E1D6-BF02-4053-8D60-1FD7876E6657}"/>
</file>

<file path=customXml/itemProps2.xml><?xml version="1.0" encoding="utf-8"?>
<ds:datastoreItem xmlns:ds="http://schemas.openxmlformats.org/officeDocument/2006/customXml" ds:itemID="{073FBD28-CF24-4717-AFDD-D0DA6C73BF95}"/>
</file>

<file path=customXml/itemProps3.xml><?xml version="1.0" encoding="utf-8"?>
<ds:datastoreItem xmlns:ds="http://schemas.openxmlformats.org/officeDocument/2006/customXml" ds:itemID="{8A1D2B2F-BEC9-418A-9396-8FE43AF77CF9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</TotalTime>
  <Words>0</Words>
  <Application>Microsoft Office PowerPoint</Application>
  <PresentationFormat>ユーザー設定</PresentationFormat>
  <Paragraphs>0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静香 岡島</dc:creator>
  <cp:lastModifiedBy>啓昭 畑</cp:lastModifiedBy>
  <cp:revision>11</cp:revision>
  <dcterms:created xsi:type="dcterms:W3CDTF">2024-04-15T21:54:55Z</dcterms:created>
  <dcterms:modified xsi:type="dcterms:W3CDTF">2024-05-15T02:23:24Z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0x010100CADD4BB189963047B3891623A53213E4</vt:lpwstr>
  </property>
</Properties>
</file>